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76" r:id="rId4"/>
    <p:sldId id="256" r:id="rId5"/>
    <p:sldId id="257" r:id="rId6"/>
    <p:sldId id="258" r:id="rId7"/>
    <p:sldId id="265" r:id="rId8"/>
    <p:sldId id="266" r:id="rId9"/>
    <p:sldId id="259" r:id="rId10"/>
    <p:sldId id="268" r:id="rId11"/>
    <p:sldId id="267" r:id="rId12"/>
    <p:sldId id="260" r:id="rId13"/>
    <p:sldId id="269" r:id="rId14"/>
    <p:sldId id="270" r:id="rId15"/>
    <p:sldId id="271" r:id="rId16"/>
    <p:sldId id="261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2484-FDC7-49E4-8898-C0006921E29D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310E-7181-4AB8-9B4C-2BEFAAD1C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310E-7181-4AB8-9B4C-2BEFAAD1CC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56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7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34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87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3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79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03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5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7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0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7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2438400" cy="1752600"/>
          </a:xfrm>
        </p:spPr>
        <p:txBody>
          <a:bodyPr/>
          <a:lstStyle/>
          <a:p>
            <a:pPr algn="l"/>
            <a:r>
              <a:rPr lang="bn-BD" dirty="0" smtClean="0">
                <a:solidFill>
                  <a:schemeClr val="tx1"/>
                </a:solidFill>
              </a:rPr>
              <a:t>জীবাণুনাশক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ভিনেগার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লবন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26" y="39338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6" y="4010025"/>
            <a:ext cx="166407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76400" y="76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137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Lotus Computer\Desktop\download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26" y="3019425"/>
            <a:ext cx="1562100" cy="2924175"/>
          </a:xfrm>
          <a:prstGeom prst="rect">
            <a:avLst/>
          </a:prstGeom>
          <a:noFill/>
        </p:spPr>
      </p:pic>
      <p:pic>
        <p:nvPicPr>
          <p:cNvPr id="3076" name="Picture 4" descr="C:\Users\Lotus Computer\Desktop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6326" y="762000"/>
            <a:ext cx="262836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27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বস্র ধৌতকরণের পূর্ব প্রস্তুতি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3886200" cy="1219200"/>
          </a:xfrm>
        </p:spPr>
        <p:txBody>
          <a:bodyPr>
            <a:normAutofit fontScale="85000" lnSpcReduction="10000"/>
          </a:bodyPr>
          <a:lstStyle/>
          <a:p>
            <a:r>
              <a:rPr lang="bn-BD" dirty="0" smtClean="0"/>
              <a:t>ময়লা কাপড় বাছাই করা</a:t>
            </a:r>
          </a:p>
          <a:p>
            <a:r>
              <a:rPr lang="bn-BD" dirty="0" smtClean="0"/>
              <a:t>মেরামত করা</a:t>
            </a:r>
          </a:p>
        </p:txBody>
      </p:sp>
      <p:pic>
        <p:nvPicPr>
          <p:cNvPr id="4099" name="Picture 3" descr="C:\Users\Lotus Computer\Desktop\90208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3679174" cy="2743200"/>
          </a:xfrm>
          <a:prstGeom prst="rect">
            <a:avLst/>
          </a:prstGeom>
          <a:noFill/>
        </p:spPr>
      </p:pic>
      <p:pic>
        <p:nvPicPr>
          <p:cNvPr id="4100" name="Picture 4" descr="C:\Users\Lotus Computer\Desktop\aid1234204-728px-Hand-Sew-a-Hem-Step-11-Versio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27" y="3806650"/>
            <a:ext cx="4876800" cy="274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48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2743200" cy="10207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মেরামতের নমুনা</a:t>
            </a:r>
            <a:br>
              <a:rPr lang="bn-BD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812" y="1524000"/>
            <a:ext cx="1981200" cy="609600"/>
          </a:xfrm>
        </p:spPr>
        <p:txBody>
          <a:bodyPr>
            <a:normAutofit fontScale="92500"/>
          </a:bodyPr>
          <a:lstStyle/>
          <a:p>
            <a:r>
              <a:rPr lang="bn-BD" dirty="0" smtClean="0"/>
              <a:t>রিফু করা</a:t>
            </a:r>
          </a:p>
          <a:p>
            <a:endParaRPr lang="en-US" dirty="0"/>
          </a:p>
        </p:txBody>
      </p:sp>
      <p:pic>
        <p:nvPicPr>
          <p:cNvPr id="5122" name="Picture 2" descr="C:\Users\Lotus Compute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2812" y="2286000"/>
            <a:ext cx="5506188" cy="412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56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639762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তালি</a:t>
            </a:r>
            <a:br>
              <a:rPr lang="bn-BD" sz="5400" b="1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5105400" cy="12954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bn-BD" sz="2800" b="1" dirty="0" smtClean="0"/>
              <a:t>সাধারন তালি</a:t>
            </a:r>
          </a:p>
          <a:p>
            <a:pPr>
              <a:lnSpc>
                <a:spcPct val="250000"/>
              </a:lnSpc>
            </a:pPr>
            <a:r>
              <a:rPr lang="bn-BD" sz="2800" b="1" dirty="0" smtClean="0"/>
              <a:t>নকশা তালি</a:t>
            </a:r>
          </a:p>
          <a:p>
            <a:pPr>
              <a:lnSpc>
                <a:spcPct val="250000"/>
              </a:lnSpc>
            </a:pPr>
            <a:endParaRPr lang="en-US" sz="2800" b="1" dirty="0"/>
          </a:p>
        </p:txBody>
      </p:sp>
      <p:pic>
        <p:nvPicPr>
          <p:cNvPr id="6146" name="Picture 2" descr="C:\Users\Lotus Computer\Desktop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109" y="1981200"/>
            <a:ext cx="2844931" cy="2130952"/>
          </a:xfrm>
          <a:prstGeom prst="rect">
            <a:avLst/>
          </a:prstGeom>
          <a:noFill/>
        </p:spPr>
      </p:pic>
      <p:pic>
        <p:nvPicPr>
          <p:cNvPr id="6147" name="Picture 3" descr="C:\Users\Lotus Computer\Desktop\reverse-appliqu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640" y="4191000"/>
            <a:ext cx="2781300" cy="1905000"/>
          </a:xfrm>
          <a:prstGeom prst="rect">
            <a:avLst/>
          </a:prstGeom>
          <a:noFill/>
        </p:spPr>
      </p:pic>
      <p:pic>
        <p:nvPicPr>
          <p:cNvPr id="6148" name="Picture 4" descr="C:\Users\Lotus Computer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962400"/>
            <a:ext cx="298704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33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2895600" cy="762000"/>
          </a:xfrm>
        </p:spPr>
        <p:txBody>
          <a:bodyPr>
            <a:normAutofit fontScale="77500" lnSpcReduction="20000"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দাগ অপসারণ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Lotus Computer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"/>
            <a:ext cx="3733800" cy="2796746"/>
          </a:xfrm>
          <a:prstGeom prst="rect">
            <a:avLst/>
          </a:prstGeom>
          <a:noFill/>
        </p:spPr>
      </p:pic>
      <p:pic>
        <p:nvPicPr>
          <p:cNvPr id="7171" name="Picture 3" descr="C:\Users\Lotus Computer\Desktop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66358"/>
            <a:ext cx="6781800" cy="3715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3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9530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FF0000"/>
                </a:solidFill>
              </a:rPr>
              <a:t>বস্ত্র পরিষ্কারক উপকরণ নির্বাচন</a:t>
            </a:r>
          </a:p>
          <a:p>
            <a:r>
              <a:rPr lang="bn-BD" dirty="0" smtClean="0"/>
              <a:t>পানিতে ভেজানো</a:t>
            </a:r>
          </a:p>
          <a:p>
            <a:r>
              <a:rPr lang="bn-BD" dirty="0" smtClean="0"/>
              <a:t>কাপড় কাচা</a:t>
            </a:r>
          </a:p>
          <a:p>
            <a:r>
              <a:rPr lang="bn-BD" dirty="0" smtClean="0"/>
              <a:t>প্রখখালন</a:t>
            </a:r>
          </a:p>
          <a:p>
            <a:r>
              <a:rPr lang="bn-BD" dirty="0" smtClean="0"/>
              <a:t>নীল ও মাড় প্রয়োগ</a:t>
            </a:r>
          </a:p>
          <a:p>
            <a:r>
              <a:rPr lang="bn-BD" dirty="0" smtClean="0"/>
              <a:t>কাপড় শুকানো</a:t>
            </a:r>
          </a:p>
          <a:p>
            <a:r>
              <a:rPr lang="bn-BD" dirty="0" smtClean="0"/>
              <a:t>ইস্ত্রি করা</a:t>
            </a:r>
          </a:p>
          <a:p>
            <a:endParaRPr lang="en-US" dirty="0"/>
          </a:p>
        </p:txBody>
      </p:sp>
      <p:pic>
        <p:nvPicPr>
          <p:cNvPr id="8194" name="Picture 2" descr="C:\Users\Lotus Computer\Desktop\131987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78878"/>
            <a:ext cx="3048000" cy="2026722"/>
          </a:xfrm>
          <a:prstGeom prst="rect">
            <a:avLst/>
          </a:prstGeom>
          <a:noFill/>
        </p:spPr>
      </p:pic>
      <p:pic>
        <p:nvPicPr>
          <p:cNvPr id="8195" name="Picture 3" descr="C:\Users\Lotus Computer\Desktop\clothesline-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066800"/>
            <a:ext cx="56388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93" y="1640666"/>
            <a:ext cx="3581400" cy="1143000"/>
          </a:xfrm>
        </p:spPr>
        <p:txBody>
          <a:bodyPr>
            <a:noAutofit/>
          </a:bodyPr>
          <a:lstStyle/>
          <a:p>
            <a:pPr algn="l"/>
            <a:r>
              <a:rPr lang="bn-BD" sz="6000" b="1" dirty="0" smtClean="0">
                <a:solidFill>
                  <a:srgbClr val="FF0000"/>
                </a:solidFill>
              </a:rPr>
              <a:t>মূল্যায়ন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393" y="3012266"/>
            <a:ext cx="5198859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SutonnyMJ" pitchFamily="2" charset="0"/>
              </a:rPr>
              <a:t>me‡P‡q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mnRjf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cwi</a:t>
            </a:r>
            <a:r>
              <a:rPr lang="en-US" sz="2800" dirty="0" smtClean="0">
                <a:latin typeface="SutonnyMJ" pitchFamily="2" charset="0"/>
              </a:rPr>
              <a:t>¯‹</a:t>
            </a:r>
            <a:r>
              <a:rPr lang="en-US" sz="2800" dirty="0" err="1" smtClean="0">
                <a:latin typeface="SutonnyMJ" pitchFamily="2" charset="0"/>
              </a:rPr>
              <a:t>viK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DcKiY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SutonnyMJ" pitchFamily="2" charset="0"/>
              </a:rPr>
              <a:t>Kvco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KvPv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mvWvi</a:t>
            </a:r>
            <a:r>
              <a:rPr lang="en-US" sz="2800" dirty="0" smtClean="0">
                <a:latin typeface="SutonnyMJ" pitchFamily="2" charset="0"/>
              </a:rPr>
              <a:t> ˆ</a:t>
            </a:r>
            <a:r>
              <a:rPr lang="en-US" sz="2800" dirty="0" err="1" smtClean="0">
                <a:latin typeface="SutonnyMJ" pitchFamily="2" charset="0"/>
              </a:rPr>
              <a:t>eÁvwbK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</a:rPr>
              <a:t>?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7593" y="390489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67593" y="331706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83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বাড়ির কাজ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65" y="3078540"/>
            <a:ext cx="5025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</a:rPr>
              <a:t>e¯¿ ‡</a:t>
            </a:r>
            <a:r>
              <a:rPr lang="en-US" sz="3200" dirty="0" err="1" smtClean="0">
                <a:latin typeface="SutonnyMJ" pitchFamily="2" charset="0"/>
              </a:rPr>
              <a:t>aŠZKi‡bi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D‡Ïk</a:t>
            </a:r>
            <a:r>
              <a:rPr lang="en-US" sz="3200" dirty="0" smtClean="0">
                <a:latin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</a:rPr>
              <a:t>eY©bv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</a:rPr>
              <a:t>e¯¿ ‡</a:t>
            </a:r>
            <a:r>
              <a:rPr lang="en-US" sz="3200" dirty="0" err="1" smtClean="0">
                <a:latin typeface="SutonnyMJ" pitchFamily="2" charset="0"/>
              </a:rPr>
              <a:t>aŠZKi‡bi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c~e</a:t>
            </a:r>
            <a:r>
              <a:rPr lang="en-US" sz="3200" dirty="0" smtClean="0">
                <a:latin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</a:rPr>
              <a:t>cÖ¯‘wZ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e¨vL¨v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7065" y="341907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7065" y="410487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otus Computer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4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elp_children_develop_their_talents_and_creativity_via_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867400" cy="35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7851648" cy="1828800"/>
          </a:xfrm>
        </p:spPr>
        <p:txBody>
          <a:bodyPr>
            <a:noAutofit/>
          </a:bodyPr>
          <a:lstStyle/>
          <a:p>
            <a:r>
              <a:rPr lang="bn-BD" sz="6000" dirty="0" smtClean="0"/>
              <a:t>অষ্টদশ অধ্যায়</a:t>
            </a:r>
            <a:r>
              <a:rPr lang="bn-BD" sz="6000" dirty="0"/>
              <a:t/>
            </a:r>
            <a:br>
              <a:rPr lang="bn-BD" sz="6000" dirty="0"/>
            </a:br>
            <a:r>
              <a:rPr lang="bn-BD" sz="6000" dirty="0" smtClean="0"/>
              <a:t>পোশাকের যত্ন ও পারিপাট্য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724400" y="762000"/>
            <a:ext cx="441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 18-2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7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বস্ত্র ধৌতকরণ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</a:rPr>
              <a:t>১</a:t>
            </a:r>
            <a:r>
              <a:rPr lang="bn-BD" dirty="0" smtClean="0"/>
              <a:t> </a:t>
            </a:r>
            <a:r>
              <a:rPr lang="bn-BD" dirty="0" smtClean="0">
                <a:solidFill>
                  <a:schemeClr val="tx1"/>
                </a:solidFill>
              </a:rPr>
              <a:t>কাপরের ময়লা দূর করে পরিস্কার করা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২ পরিষ্কার কাপড়ে আনুষঙ্গিক দ্রব্য ব্যবহার করে স্বাভাবিক সুউন্দরজ্জ ফিরিয়ে আনা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otus Computer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558" y="4419600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Lotus Computer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557" y="4419600"/>
            <a:ext cx="3129643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48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855"/>
            <a:ext cx="7772400" cy="147002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পরিস্কারক দ্রব্য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</a:rPr>
              <a:t>সাবান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কাপড় কাচা সোডা</a:t>
            </a:r>
          </a:p>
          <a:p>
            <a:pPr algn="l"/>
            <a:endParaRPr lang="bn-BD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6" y="3352800"/>
            <a:ext cx="3498850" cy="2393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56" y="3352800"/>
            <a:ext cx="3256444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6680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1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2860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/>
              <a:t>গুড়া সাবান</a:t>
            </a:r>
          </a:p>
          <a:p>
            <a:r>
              <a:rPr lang="bn-BD" sz="4000" dirty="0" smtClean="0"/>
              <a:t>তুষের জল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687166" cy="4138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otus Computer\Desktop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2409825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62000"/>
            <a:ext cx="32766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</a:rPr>
              <a:t>অ্যামোনিয়া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রিঠা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সিনথেটিক </a:t>
            </a:r>
            <a:r>
              <a:rPr lang="en-US" dirty="0" err="1" smtClean="0">
                <a:solidFill>
                  <a:schemeClr val="tx1"/>
                </a:solidFill>
              </a:rPr>
              <a:t>ডিটারজেন্ট</a:t>
            </a:r>
            <a:endParaRPr lang="bn-BD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14" y="3859789"/>
            <a:ext cx="1743075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amm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3664528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733800"/>
            <a:ext cx="19907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64551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362200" y="91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আনুষঙ্গিক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1981200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বো</a:t>
            </a:r>
            <a:r>
              <a:rPr lang="bn-BD" sz="3600" dirty="0" smtClean="0"/>
              <a:t>রাক্স</a:t>
            </a:r>
            <a:endParaRPr lang="bn-BD" sz="3600" dirty="0" smtClean="0"/>
          </a:p>
          <a:p>
            <a:pPr marL="0" indent="0">
              <a:buNone/>
            </a:pPr>
            <a:r>
              <a:rPr lang="bn-BD" sz="3600" dirty="0" smtClean="0"/>
              <a:t>স্টার্চ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Picture 2" descr="Image result for washing ingred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581400"/>
            <a:ext cx="4117017" cy="273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708564" cy="27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44780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8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1295400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নীল</a:t>
            </a:r>
          </a:p>
          <a:p>
            <a:pPr marL="0" indent="0">
              <a:buNone/>
            </a:pPr>
            <a:r>
              <a:rPr lang="bn-BD" dirty="0" smtClean="0"/>
              <a:t>কাপড় মোলায়েমকারক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12" y="3429000"/>
            <a:ext cx="26977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2895600" cy="20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175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141</Words>
  <Application>Microsoft Office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Flow</vt:lpstr>
      <vt:lpstr>li</vt:lpstr>
      <vt:lpstr>Slide 2</vt:lpstr>
      <vt:lpstr>অষ্টদশ অধ্যায় পোশাকের যত্ন ও পারিপাট্য</vt:lpstr>
      <vt:lpstr>বস্ত্র ধৌতকরণ</vt:lpstr>
      <vt:lpstr>পরিস্কারক দ্রব্য</vt:lpstr>
      <vt:lpstr>Slide 6</vt:lpstr>
      <vt:lpstr>Slide 7</vt:lpstr>
      <vt:lpstr>আনুষঙ্গিক</vt:lpstr>
      <vt:lpstr>Slide 9</vt:lpstr>
      <vt:lpstr>Slide 10</vt:lpstr>
      <vt:lpstr>বস্র ধৌতকরণের পূর্ব প্রস্তুতি</vt:lpstr>
      <vt:lpstr>মেরামতের নমুনা </vt:lpstr>
      <vt:lpstr>তালি </vt:lpstr>
      <vt:lpstr>Slide 14</vt:lpstr>
      <vt:lpstr>Slide 15</vt:lpstr>
      <vt:lpstr>মূল্যায়ন</vt:lpstr>
      <vt:lpstr>বাড়ির কাজ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অষ্টদশ অধ্যায় পোশাকের যত্ন ও পারিপাট্য</dc:title>
  <dc:creator>User</dc:creator>
  <cp:lastModifiedBy>USER</cp:lastModifiedBy>
  <cp:revision>20</cp:revision>
  <dcterms:created xsi:type="dcterms:W3CDTF">2016-12-16T02:07:46Z</dcterms:created>
  <dcterms:modified xsi:type="dcterms:W3CDTF">2016-12-27T07:04:53Z</dcterms:modified>
</cp:coreProperties>
</file>